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E127-E398-481A-B14F-67621380FDD7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000-1E4E-4DCA-926D-7C90E3129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E127-E398-481A-B14F-67621380FDD7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000-1E4E-4DCA-926D-7C90E3129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E127-E398-481A-B14F-67621380FDD7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000-1E4E-4DCA-926D-7C90E3129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E127-E398-481A-B14F-67621380FDD7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000-1E4E-4DCA-926D-7C90E3129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E127-E398-481A-B14F-67621380FDD7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000-1E4E-4DCA-926D-7C90E3129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E127-E398-481A-B14F-67621380FDD7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000-1E4E-4DCA-926D-7C90E3129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E127-E398-481A-B14F-67621380FDD7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000-1E4E-4DCA-926D-7C90E3129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E127-E398-481A-B14F-67621380FDD7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000-1E4E-4DCA-926D-7C90E3129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E127-E398-481A-B14F-67621380FDD7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000-1E4E-4DCA-926D-7C90E3129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E127-E398-481A-B14F-67621380FDD7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000-1E4E-4DCA-926D-7C90E31294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E127-E398-481A-B14F-67621380FDD7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AA000-1E4E-4DCA-926D-7C90E31294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18AA000-1E4E-4DCA-926D-7C90E31294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4BCE127-E398-481A-B14F-67621380FDD7}" type="datetimeFigureOut">
              <a:rPr lang="en-US" smtClean="0"/>
              <a:t>4/29/2018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ircg.ir/uploads/news/2016/03/07083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r="53271"/>
          <a:stretch/>
        </p:blipFill>
        <p:spPr bwMode="auto">
          <a:xfrm>
            <a:off x="1159024" y="2132856"/>
            <a:ext cx="1828800" cy="27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22812"/>
            <a:ext cx="6347791" cy="2073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www.ircg.ir/uploads/news/2016/03/07083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6222" r="9375" b="5482"/>
          <a:stretch/>
        </p:blipFill>
        <p:spPr bwMode="auto">
          <a:xfrm>
            <a:off x="6012160" y="2772087"/>
            <a:ext cx="1224136" cy="16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052736"/>
            <a:ext cx="6489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گزارش هفتمین دوره از جشنواره بازی های رایانه ای تهران</a:t>
            </a:r>
            <a:endParaRPr lang="en-US" sz="2400" dirty="0" smtClean="0"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اسفند 96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114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t="12430" r="18093" b="7186"/>
          <a:stretch/>
        </p:blipFill>
        <p:spPr bwMode="auto">
          <a:xfrm>
            <a:off x="251520" y="260648"/>
            <a:ext cx="8123656" cy="648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86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42158" r="21904" b="5651"/>
          <a:stretch/>
        </p:blipFill>
        <p:spPr bwMode="auto">
          <a:xfrm>
            <a:off x="35496" y="1052735"/>
            <a:ext cx="8352928" cy="4418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8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15492" r="20635" b="28762"/>
          <a:stretch/>
        </p:blipFill>
        <p:spPr bwMode="auto">
          <a:xfrm>
            <a:off x="-36512" y="836713"/>
            <a:ext cx="845478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9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3" t="9905" r="30714" b="14285"/>
          <a:stretch/>
        </p:blipFill>
        <p:spPr bwMode="auto">
          <a:xfrm>
            <a:off x="2339752" y="282463"/>
            <a:ext cx="4392488" cy="645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7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33143" r="31270" b="47556"/>
          <a:stretch/>
        </p:blipFill>
        <p:spPr bwMode="auto">
          <a:xfrm>
            <a:off x="1331640" y="332656"/>
            <a:ext cx="65405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31111" r="29683" b="14668"/>
          <a:stretch/>
        </p:blipFill>
        <p:spPr bwMode="auto">
          <a:xfrm>
            <a:off x="2843808" y="2708920"/>
            <a:ext cx="3888432" cy="368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0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2" t="19048" r="30953" b="5904"/>
          <a:stretch/>
        </p:blipFill>
        <p:spPr bwMode="auto">
          <a:xfrm>
            <a:off x="2440484" y="260647"/>
            <a:ext cx="5916556" cy="642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0" t="38191" r="51984" b="14572"/>
          <a:stretch/>
        </p:blipFill>
        <p:spPr bwMode="auto">
          <a:xfrm>
            <a:off x="640284" y="1052736"/>
            <a:ext cx="1543050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7" t="28921" r="31984" b="23715"/>
          <a:stretch/>
        </p:blipFill>
        <p:spPr bwMode="auto">
          <a:xfrm>
            <a:off x="611560" y="3739345"/>
            <a:ext cx="1547931" cy="242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7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</TotalTime>
  <Words>12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Jafari</dc:creator>
  <cp:lastModifiedBy>Jafari</cp:lastModifiedBy>
  <cp:revision>3</cp:revision>
  <dcterms:created xsi:type="dcterms:W3CDTF">2018-04-29T07:15:48Z</dcterms:created>
  <dcterms:modified xsi:type="dcterms:W3CDTF">2018-04-29T07:44:35Z</dcterms:modified>
</cp:coreProperties>
</file>